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852" r:id="rId4"/>
    <p:sldId id="846" r:id="rId5"/>
    <p:sldId id="853" r:id="rId6"/>
    <p:sldId id="854" r:id="rId7"/>
    <p:sldId id="855" r:id="rId8"/>
    <p:sldId id="850" r:id="rId9"/>
    <p:sldId id="856" r:id="rId10"/>
    <p:sldId id="851" r:id="rId11"/>
    <p:sldId id="842" r:id="rId12"/>
    <p:sldId id="833" r:id="rId13"/>
    <p:sldId id="844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95B8E4"/>
    <a:srgbClr val="038003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797" autoAdjust="0"/>
  </p:normalViewPr>
  <p:slideViewPr>
    <p:cSldViewPr snapToGrid="0">
      <p:cViewPr varScale="1">
        <p:scale>
          <a:sx n="89" d="100"/>
          <a:sy n="89" d="100"/>
        </p:scale>
        <p:origin x="129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戒增上學（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六種修法（</a:t>
            </a: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戒增上學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四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)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六種修法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)</a:t>
            </a: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89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CEBD213-4EEB-FC65-1E27-B90C3DAA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0" y="385815"/>
            <a:ext cx="12029179" cy="60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8AB8F6-5057-5775-3AC6-F254F7E5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585390"/>
            <a:ext cx="7297168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7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9B14AAC-9B2C-C156-661D-4B12D2FF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447259"/>
            <a:ext cx="11441122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6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894009D-3C0C-7930-DB1C-D703B603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466311"/>
            <a:ext cx="1189838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3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戒增上學（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四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六種修法（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00C4439-2552-77CE-1BCA-703A2AA1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88" y="520101"/>
            <a:ext cx="10932225" cy="58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3D7B0B7-9289-7191-49A3-FFB35D2D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537759"/>
            <a:ext cx="10526594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700222-C9F2-E2F6-DA1F-9A762EC4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452022"/>
            <a:ext cx="11669754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EED93DC-2C0F-2AE6-D7EF-AE622801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1114102"/>
            <a:ext cx="11231542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06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E996F3-445E-F62D-7A13-5BD641A4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1109339"/>
            <a:ext cx="1035512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5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5145BC-ED7F-3CAB-3787-A1D57C5B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409418"/>
            <a:ext cx="1167928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9172BB-B62D-C529-8872-C9F70B89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062"/>
            <a:ext cx="12192000" cy="55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64877</TotalTime>
  <Words>110</Words>
  <Application>Microsoft Office PowerPoint</Application>
  <PresentationFormat>寬螢幕</PresentationFormat>
  <Paragraphs>21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1829</cp:revision>
  <dcterms:created xsi:type="dcterms:W3CDTF">2023-08-17T10:12:34Z</dcterms:created>
  <dcterms:modified xsi:type="dcterms:W3CDTF">2025-05-31T12:26:21Z</dcterms:modified>
</cp:coreProperties>
</file>